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A3D8BD-064F-DAC5-5679-D0C325B985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EE5D61C-3EC7-2136-BE7B-D6C5FDCE32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7A1C754-12CD-0658-D2CA-75BD64E5D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DFEDB-0636-4390-94D2-CCAEF510E7C2}" type="datetimeFigureOut">
              <a:rPr lang="it-IT" smtClean="0"/>
              <a:t>22/12/2025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2EADA8A-9953-CDD4-1A15-00B97A339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66EADDA-703D-11B8-1D89-3324D6BC7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ADC22-2ED9-4982-BC80-FE643A09954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1614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832EED-DDBE-0F2D-CE93-B6512D48D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FECFA34-1BC5-AE19-1C2C-BAAC5FF7BA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56F5A81-92F9-5699-0B04-5294AA2DB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DFEDB-0636-4390-94D2-CCAEF510E7C2}" type="datetimeFigureOut">
              <a:rPr lang="it-IT" smtClean="0"/>
              <a:t>22/12/2025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AC0F457-229F-B139-B335-B099F30E2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3208745-1B59-BE13-829A-7D2120568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ADC22-2ED9-4982-BC80-FE643A09954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1829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FCC6B36B-D0DA-AD73-EEE2-AF7DA1D96C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5615BCF-135D-9D61-A17D-02A7A87EE4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E416C21-84FB-F7D2-1F80-38266E7B0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DFEDB-0636-4390-94D2-CCAEF510E7C2}" type="datetimeFigureOut">
              <a:rPr lang="it-IT" smtClean="0"/>
              <a:t>22/12/2025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04CB58F-84A8-0435-C97B-DF99FCB96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4F43B79-C9F0-B4EF-ED72-2D0119E42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ADC22-2ED9-4982-BC80-FE643A09954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0258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0C88C3-036B-091D-11DB-A6FF33C1F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0D05AE2-46F1-AE15-D574-BFD80CD08E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907A585-D469-B9DD-D984-990852031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DFEDB-0636-4390-94D2-CCAEF510E7C2}" type="datetimeFigureOut">
              <a:rPr lang="it-IT" smtClean="0"/>
              <a:t>22/12/2025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A48A8EA-4661-0FFA-A71B-CD1EB02C5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B741AC9-BE8E-51C8-8653-6B7322B6A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ADC22-2ED9-4982-BC80-FE643A09954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5005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BC563C-67CA-3CFF-FCE3-A65894DC1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8FACA48-670E-117E-9304-7946720087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AF548A6-775E-6F3B-5F69-949C3D99C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DFEDB-0636-4390-94D2-CCAEF510E7C2}" type="datetimeFigureOut">
              <a:rPr lang="it-IT" smtClean="0"/>
              <a:t>22/12/2025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83364F7-3EA4-0FEA-381E-258F37B81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2064F1B-703C-407B-E5E5-4F96D2103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ADC22-2ED9-4982-BC80-FE643A09954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8008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BBAAE0-81B2-BFDD-7DB6-AFDCE4E5C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9D0C91C-A66E-241C-4010-53A653FAC0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1D27DC9-649D-2EED-A603-40EA44F380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77CEA63-83F3-0173-B259-3F31A0838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DFEDB-0636-4390-94D2-CCAEF510E7C2}" type="datetimeFigureOut">
              <a:rPr lang="it-IT" smtClean="0"/>
              <a:t>22/12/2025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7F3FB9E-E288-D91D-78D7-9C4892A3A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EF52446-9A8A-91C9-367A-A912EE866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ADC22-2ED9-4982-BC80-FE643A09954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136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D5A1270-E9D5-73E6-DDA8-C860513C2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AE53A88-9B55-9DFA-18FE-A451C5990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AB01DE1-D5FB-586A-B89B-E320C93C4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E5CACD7-5A88-343C-52B7-E6B5C3339A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D7B1C3B-348B-D673-2C0B-06B2A930A5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489D30FB-FCBC-F83A-B87D-DAF31B301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DFEDB-0636-4390-94D2-CCAEF510E7C2}" type="datetimeFigureOut">
              <a:rPr lang="it-IT" smtClean="0"/>
              <a:t>22/12/2025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D27CF39-B48B-5D40-ACD1-A9E62B5BB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0A018B0-41ED-C50F-CDFF-E216EC00F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ADC22-2ED9-4982-BC80-FE643A09954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0989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EA8EAB7-10A4-6D02-9CD3-1464C4AC7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D6047403-11C4-6E54-0861-5ED244395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DFEDB-0636-4390-94D2-CCAEF510E7C2}" type="datetimeFigureOut">
              <a:rPr lang="it-IT" smtClean="0"/>
              <a:t>22/12/2025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60C388A-207B-EEF1-EBF2-9CAFDC425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DC8EDAC-1410-356C-6220-D2F701A4B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ADC22-2ED9-4982-BC80-FE643A09954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4140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6C6DDB5-1171-4841-B002-E201D477C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DFEDB-0636-4390-94D2-CCAEF510E7C2}" type="datetimeFigureOut">
              <a:rPr lang="it-IT" smtClean="0"/>
              <a:t>22/12/2025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3354FC6-B418-E5E0-20AD-B57CFE60E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2B05BA4-1958-2E6C-8CD9-D6332606D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ADC22-2ED9-4982-BC80-FE643A09954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9509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DA9635-96E9-7D9C-B866-83F06F18E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0A96922-E520-F9E9-26BC-C36E1136A0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99D8FCF-BF0A-FC19-D285-0090CDC642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6C584A6-1380-4490-338E-F98779B4C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DFEDB-0636-4390-94D2-CCAEF510E7C2}" type="datetimeFigureOut">
              <a:rPr lang="it-IT" smtClean="0"/>
              <a:t>22/12/2025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62DBDE1-C803-C98E-15DF-2CA51CD63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674FDBE-F513-B2DA-1D82-4EF8E0373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ADC22-2ED9-4982-BC80-FE643A09954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7886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2104E9-8EDD-B675-1DE8-803FCEC83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1F2216F-23AF-AE0C-80A8-BD12AC850F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188B54C-661A-2D00-64A4-61CCBF36CA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7A2CFF2-C3B7-F16D-D000-75C175A81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DFEDB-0636-4390-94D2-CCAEF510E7C2}" type="datetimeFigureOut">
              <a:rPr lang="it-IT" smtClean="0"/>
              <a:t>22/12/2025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E1B3C5B-A0A2-D83E-F65F-D90E9D168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905552E-BB1E-AB0C-59CB-C2F3D060B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ADC22-2ED9-4982-BC80-FE643A09954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6695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ED32B6B-9969-F7B8-DB42-9EC4A5022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09A99D6-7B1C-9F0B-FF67-6204CC4E2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A83885D-A0F8-A764-9FF7-AE2A3F944C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7DFEDB-0636-4390-94D2-CCAEF510E7C2}" type="datetimeFigureOut">
              <a:rPr lang="it-IT" smtClean="0"/>
              <a:t>22/12/2025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D3453D5-3321-F275-C664-345911EA0F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3A50137-6BF3-2FC9-B315-FBC669303F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9EADC22-2ED9-4982-BC80-FE643A09954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3961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Buon Natale 2025 Immagini, foto Download gratuito - Pixgit :– HD &amp; 4K PNG,  GIFs, Images Free Download">
            <a:extLst>
              <a:ext uri="{FF2B5EF4-FFF2-40B4-BE49-F238E27FC236}">
                <a16:creationId xmlns:a16="http://schemas.microsoft.com/office/drawing/2014/main" id="{22A7A4C7-50D3-30F5-B760-5B7FB61FEB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" y="116712"/>
            <a:ext cx="6591300" cy="6471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BD49E9FF-47FC-D517-30D4-8688C17B4742}"/>
              </a:ext>
            </a:extLst>
          </p:cNvPr>
          <p:cNvSpPr txBox="1"/>
          <p:nvPr/>
        </p:nvSpPr>
        <p:spPr>
          <a:xfrm>
            <a:off x="7372350" y="657225"/>
            <a:ext cx="44577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>
                <a:solidFill>
                  <a:srgbClr val="00B050"/>
                </a:solidFill>
                <a:latin typeface="Bahnschrift Light" panose="020B0502040204020203" pitchFamily="34" charset="0"/>
              </a:rPr>
              <a:t>L’ISTITUTO COMPRENSIVO</a:t>
            </a:r>
          </a:p>
          <a:p>
            <a:pPr algn="ctr"/>
            <a:r>
              <a:rPr lang="it-IT" sz="4400" b="1" dirty="0">
                <a:solidFill>
                  <a:srgbClr val="C00000"/>
                </a:solidFill>
                <a:latin typeface="Bahnschrift Light" panose="020B0502040204020203" pitchFamily="34" charset="0"/>
              </a:rPr>
              <a:t>G. ORZINI</a:t>
            </a:r>
          </a:p>
          <a:p>
            <a:pPr algn="ctr"/>
            <a:r>
              <a:rPr lang="it-IT" sz="4400" b="1" dirty="0">
                <a:solidFill>
                  <a:srgbClr val="00B050"/>
                </a:solidFill>
                <a:latin typeface="Bahnschrift Light" panose="020B0502040204020203" pitchFamily="34" charset="0"/>
              </a:rPr>
              <a:t>AUGURA </a:t>
            </a:r>
          </a:p>
          <a:p>
            <a:pPr algn="ctr"/>
            <a:r>
              <a:rPr lang="it-IT" sz="4400" b="1" dirty="0">
                <a:solidFill>
                  <a:srgbClr val="00B050"/>
                </a:solidFill>
                <a:latin typeface="Bahnschrift Light" panose="020B0502040204020203" pitchFamily="34" charset="0"/>
              </a:rPr>
              <a:t>UN BUON </a:t>
            </a:r>
            <a:r>
              <a:rPr lang="it-IT" sz="4400" b="1" dirty="0">
                <a:solidFill>
                  <a:srgbClr val="C00000"/>
                </a:solidFill>
                <a:latin typeface="Bahnschrift Light" panose="020B0502040204020203" pitchFamily="34" charset="0"/>
              </a:rPr>
              <a:t>NATALE</a:t>
            </a:r>
            <a:r>
              <a:rPr lang="it-IT" sz="4400" b="1" dirty="0">
                <a:solidFill>
                  <a:srgbClr val="00B050"/>
                </a:solidFill>
                <a:latin typeface="Bahnschrift Light" panose="020B0502040204020203" pitchFamily="34" charset="0"/>
              </a:rPr>
              <a:t> </a:t>
            </a:r>
          </a:p>
          <a:p>
            <a:pPr algn="ctr"/>
            <a:r>
              <a:rPr lang="it-IT" sz="4400" b="1" dirty="0">
                <a:solidFill>
                  <a:srgbClr val="00B050"/>
                </a:solidFill>
                <a:latin typeface="Bahnschrift Light" panose="020B0502040204020203" pitchFamily="34" charset="0"/>
              </a:rPr>
              <a:t>E UN </a:t>
            </a:r>
            <a:r>
              <a:rPr lang="it-IT" sz="4400" b="1" dirty="0">
                <a:solidFill>
                  <a:srgbClr val="C00000"/>
                </a:solidFill>
                <a:latin typeface="Bahnschrift Light" panose="020B0502040204020203" pitchFamily="34" charset="0"/>
              </a:rPr>
              <a:t>2026</a:t>
            </a:r>
            <a:r>
              <a:rPr lang="it-IT" sz="4400" b="1" dirty="0">
                <a:solidFill>
                  <a:srgbClr val="00B050"/>
                </a:solidFill>
                <a:latin typeface="Bahnschrift Light" panose="020B0502040204020203" pitchFamily="34" charset="0"/>
              </a:rPr>
              <a:t> STREPITOSO</a:t>
            </a:r>
          </a:p>
        </p:txBody>
      </p:sp>
    </p:spTree>
    <p:extLst>
      <p:ext uri="{BB962C8B-B14F-4D97-AF65-F5344CB8AC3E}">
        <p14:creationId xmlns:p14="http://schemas.microsoft.com/office/powerpoint/2010/main" val="37846463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13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Bahnschrift Light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Comuzzi Monica</dc:creator>
  <cp:lastModifiedBy>Comuzzi Monica</cp:lastModifiedBy>
  <cp:revision>1</cp:revision>
  <dcterms:created xsi:type="dcterms:W3CDTF">2025-12-22T11:53:18Z</dcterms:created>
  <dcterms:modified xsi:type="dcterms:W3CDTF">2025-12-22T12:12:08Z</dcterms:modified>
</cp:coreProperties>
</file>